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60" r:id="rId2"/>
    <p:sldId id="261" r:id="rId3"/>
    <p:sldId id="262" r:id="rId4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9559" autoAdjust="0"/>
    <p:restoredTop sz="94660"/>
  </p:normalViewPr>
  <p:slideViewPr>
    <p:cSldViewPr snapToGrid="0">
      <p:cViewPr varScale="1">
        <p:scale>
          <a:sx n="63" d="100"/>
          <a:sy n="63" d="100"/>
        </p:scale>
        <p:origin x="77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8:17:22.209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2865 65 24575,'-25'3'0,"1"0"0,-1 2 0,1 0 0,0 2 0,-45 19 0,26-10 0,-136 36 0,148-44 0,-11 6 0,2 2 0,-1 1 0,-52 32 0,48-25 0,34-19 0,-1 0 0,1-1 0,-1-1 0,1 1 0,-1-2 0,0 0 0,-18 1 0,-90-5 0,58 0 0,-40 3 0,-79-3 0,155-3 0,1 0 0,-1-1 0,1-2 0,0 0 0,0-2 0,-26-14 0,-51-19 0,40 22 0,-108-55 0,148 64 0,0 1 0,0 1 0,-1 1 0,-44-11 0,59 18 0,1-1 0,0 0 0,0 0 0,0 0 0,1-1 0,-10-5 0,10 4 0,0 1 0,0 1 0,-1-1 0,0 1 0,0 0 0,0 1 0,-10-3 0,-31 0 0,0 2 0,-82 5 0,30 1 0,-318-3-1365,392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0T08:17:40.83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2092 1 24575,'-60'3'0,"0"3"0,-76 17 0,53-8 0,-13 5 0,-124 42 0,194-55 0,-1-1 0,0-2 0,-47 2 0,48-5 0,-1 1 0,1 2 0,-44 10 0,44-5 0,0 2 0,0 0 0,1 1 0,-42 29 0,56-35 0,0 0 0,-1 0 0,1-1 0,-1 0 0,0-1 0,0-1 0,0 0 0,-1 0 0,-20 0 0,-13 0 0,-61-6 0,31 0 0,63 2 0,0-1 0,0 0 0,1 0 0,-1-2 0,1 1 0,0-2 0,-14-6 0,-21-7 0,24 13 0,0 1 0,0 0 0,0 2 0,0 0 0,-1 2 0,-34 3 0,20-1 0,-43-3 0,22-12 122,22 4-1609,15 5-5339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A045C956-CD38-486F-B69C-CA4FBFA20EEB}" type="datetimeFigureOut">
              <a:rPr lang="en-PH" smtClean="0"/>
              <a:t>25/06/2024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520E29C-53EB-4164-8CBD-C21E0C0469C9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63562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Intensity profile setup. BS = beam splitter; M = mirror;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0E29C-53EB-4164-8CBD-C21E0C0469C9}" type="slidenum">
              <a:rPr lang="en-PH" smtClean="0"/>
              <a:t>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3917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DD6FF-ED46-0FB5-72B9-9DE86315B3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32C11-BDF0-CA60-00F0-6FDAB445B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A6A7E-0FB7-00FB-082B-82ED90090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114-AE40-45E0-8CC1-48D36C3BD52B}" type="datetimeFigureOut">
              <a:rPr lang="en-PH" smtClean="0"/>
              <a:t>25/06/2024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6B1B3-3DF8-6773-6753-B40677E4D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82680-B4AD-9037-03C8-8CE1785B8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3917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21A98-0C70-FECE-C3A0-13EA6305E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56B7CB-F461-C771-F50C-ABA888678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FE235-0B6E-4D9C-C08E-183EA4B44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114-AE40-45E0-8CC1-48D36C3BD52B}" type="datetimeFigureOut">
              <a:rPr lang="en-PH" smtClean="0"/>
              <a:t>25/06/2024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1FD79-BD42-EA53-E704-514F1E0FB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B2AC-7E24-45C5-DD3C-7B5CD39FF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95016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A3DD7-85CB-AD3D-D8DB-E48CCC8805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3698C-0AE0-78EE-F3FC-1C1BB3E5C4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C0597-A587-728F-6D85-D876AD7FE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114-AE40-45E0-8CC1-48D36C3BD52B}" type="datetimeFigureOut">
              <a:rPr lang="en-PH" smtClean="0"/>
              <a:t>25/06/2024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2A8AB-1DA6-7502-3176-E97C8DAEC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B4A58-2409-7F0E-8F1F-AEE6E4EB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05303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B83A9-EE5D-AC80-B3F9-3DCEF5735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8085B-7DAC-D9E7-348C-DB5C92EB2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11D7B7-ABD4-26D8-AF5D-197C0A8F7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114-AE40-45E0-8CC1-48D36C3BD52B}" type="datetimeFigureOut">
              <a:rPr lang="en-PH" smtClean="0"/>
              <a:t>25/06/2024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6BD0C-5759-A440-40AC-B8E0FF1EF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29E39-082F-B3A2-B2EE-47C6EF191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39063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8EC68-3A85-50A9-9BE4-55511A583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43ACF-9360-AED9-C5F7-C6443F62F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BCCDD2-939F-EE21-DFA0-B46C3D94E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114-AE40-45E0-8CC1-48D36C3BD52B}" type="datetimeFigureOut">
              <a:rPr lang="en-PH" smtClean="0"/>
              <a:t>25/06/2024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71603-EA66-CC27-28C3-AF96B990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D8D7F-640C-416D-582C-38203941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2628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ED637-9DC5-645F-40EF-ACF605761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69565-29C4-3A5A-13CA-FC2266892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1578D-7175-9603-FB5E-6D127C86E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DEBEB9-4EA6-38DC-E3CB-AF2261FBA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114-AE40-45E0-8CC1-48D36C3BD52B}" type="datetimeFigureOut">
              <a:rPr lang="en-PH" smtClean="0"/>
              <a:t>25/06/2024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8B220-1A7C-8FEA-C23F-05D39CC60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47D00-EF7B-D42E-4B1C-65C0C0C12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94454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819EB-BB47-D028-36A5-DFF74E08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8A810-17D9-093D-1D51-9BD7A7318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101AF-799A-C278-AA1A-233258C070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78175C-1A88-C524-FA99-10B57A962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08594-8C51-85A5-B3A4-3E54909E3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8E1000-F99B-1C0A-E1AD-FAF080241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114-AE40-45E0-8CC1-48D36C3BD52B}" type="datetimeFigureOut">
              <a:rPr lang="en-PH" smtClean="0"/>
              <a:t>25/06/2024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06C9EF-8E06-B860-99DF-9C661CB33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D95FDC-7908-5206-716B-8D4657B1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63718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2CCF9-79E6-D8BF-DD11-A513BAE59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4BE0D3-0F4F-FCC5-8011-994232CCA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114-AE40-45E0-8CC1-48D36C3BD52B}" type="datetimeFigureOut">
              <a:rPr lang="en-PH" smtClean="0"/>
              <a:t>25/06/2024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6D6F7-7F08-1494-28F7-35B802D9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85D43-F52F-FE3D-BD39-AAC283EB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96311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80F82A-9A08-5CC7-8E35-008BA10BB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114-AE40-45E0-8CC1-48D36C3BD52B}" type="datetimeFigureOut">
              <a:rPr lang="en-PH" smtClean="0"/>
              <a:t>25/06/2024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B8FE7-B8A4-9A36-6F08-697E089EF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FD22B-E48E-7F88-166E-39D0766D0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99243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2FDFB-4F71-CAB9-C1CF-0EDB82CA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D3A95-F220-0030-F8EA-7AA88E46B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0EDFE-D058-6FD3-F9E6-265F8EF62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FB75E-521D-6705-1040-1BA129CA2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114-AE40-45E0-8CC1-48D36C3BD52B}" type="datetimeFigureOut">
              <a:rPr lang="en-PH" smtClean="0"/>
              <a:t>25/06/2024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C7E19-45A6-0FAC-06D9-1822ACFDC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40D35-8EB1-0A5D-BB82-16F4C49C9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46164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2CDE0-E50A-2648-5D8D-3960A410B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2C913-4FCE-B767-7ACB-D5C5F01EA7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DFE36-F661-D6AF-4714-032AB11BBA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A99F3-994F-85CA-0D79-87033DF13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B2114-AE40-45E0-8CC1-48D36C3BD52B}" type="datetimeFigureOut">
              <a:rPr lang="en-PH" smtClean="0"/>
              <a:t>25/06/2024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EBB5CD-1EB4-7931-6FC1-BE3958B90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5B30E-E967-2E26-9496-1AF29DA00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24948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D6FDBE-D014-1BCB-1C5F-8B6313C6B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25361-CB02-C03D-AC71-1548497BB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AEC8C-768F-CCDE-A489-AF2FDEB587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BB2114-AE40-45E0-8CC1-48D36C3BD52B}" type="datetimeFigureOut">
              <a:rPr lang="en-PH" smtClean="0"/>
              <a:t>25/06/2024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1E0B2-5067-3F44-7771-2D2A9DF89E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1331D-70C2-56ED-FEDD-F780AC2FC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A11859-D698-4C8A-BD4A-A7195A5DAA4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36852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customXml" Target="../ink/ink1.xml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ixabay.com/pt/oscilosc%C3%B3pio-oscil%C3%B3grafo-41325/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.png"/><Relationship Id="rId7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B1D20652-1893-E702-43D1-E185309DBA9A}"/>
              </a:ext>
            </a:extLst>
          </p:cNvPr>
          <p:cNvGrpSpPr/>
          <p:nvPr/>
        </p:nvGrpSpPr>
        <p:grpSpPr>
          <a:xfrm>
            <a:off x="1257051" y="388330"/>
            <a:ext cx="8554481" cy="4310990"/>
            <a:chOff x="1257051" y="388330"/>
            <a:chExt cx="8554481" cy="431099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8602822-A5C0-B530-358C-0FF51A775D75}"/>
                </a:ext>
              </a:extLst>
            </p:cNvPr>
            <p:cNvCxnSpPr>
              <a:cxnSpLocks/>
              <a:stCxn id="8" idx="0"/>
              <a:endCxn id="9" idx="2"/>
            </p:cNvCxnSpPr>
            <p:nvPr/>
          </p:nvCxnSpPr>
          <p:spPr>
            <a:xfrm flipV="1">
              <a:off x="3488006" y="868610"/>
              <a:ext cx="15864" cy="14269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2E3CBEFB-FC64-1D14-EF69-9F3B11A078E0}"/>
                    </a:ext>
                  </a:extLst>
                </p14:cNvPr>
                <p14:cNvContentPartPr/>
                <p14:nvPr/>
              </p14:nvContentPartPr>
              <p14:xfrm>
                <a:off x="3454306" y="4139831"/>
                <a:ext cx="1031760" cy="1216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2E3CBEFB-FC64-1D14-EF69-9F3B11A078E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36306" y="4122191"/>
                  <a:ext cx="1067400" cy="1573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2A60C6D9-1A61-E2A5-9E74-9F56BB1679E4}"/>
                </a:ext>
              </a:extLst>
            </p:cNvPr>
            <p:cNvSpPr/>
            <p:nvPr/>
          </p:nvSpPr>
          <p:spPr>
            <a:xfrm rot="5400000">
              <a:off x="5301635" y="2217947"/>
              <a:ext cx="89810" cy="161689"/>
            </a:xfrm>
            <a:prstGeom prst="triangle">
              <a:avLst>
                <a:gd name="adj" fmla="val 512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27" name="Isosceles Triangle 126">
              <a:extLst>
                <a:ext uri="{FF2B5EF4-FFF2-40B4-BE49-F238E27FC236}">
                  <a16:creationId xmlns:a16="http://schemas.microsoft.com/office/drawing/2014/main" id="{3286FE12-7650-6830-6458-35FA66D14BD1}"/>
                </a:ext>
              </a:extLst>
            </p:cNvPr>
            <p:cNvSpPr/>
            <p:nvPr/>
          </p:nvSpPr>
          <p:spPr>
            <a:xfrm rot="16200000">
              <a:off x="5625124" y="2044537"/>
              <a:ext cx="216777" cy="516128"/>
            </a:xfrm>
            <a:prstGeom prst="triangle">
              <a:avLst>
                <a:gd name="adj" fmla="val 512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87EA49A5-FAB8-1987-0767-8E09FC8A67DB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8392863" y="2323496"/>
              <a:ext cx="333798" cy="999835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6B776E8-08A6-9D9D-DEE5-31F993ABD665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8559762" y="2323496"/>
              <a:ext cx="166899" cy="1103404"/>
            </a:xfrm>
            <a:prstGeom prst="line">
              <a:avLst/>
            </a:prstGeom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33CE784-937D-6E11-9292-FE19D01F65B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7671792" y="2323496"/>
              <a:ext cx="1054869" cy="185455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3C62264-1D00-0D28-ECCA-ED140E5B0A57}"/>
                </a:ext>
              </a:extLst>
            </p:cNvPr>
            <p:cNvCxnSpPr>
              <a:cxnSpLocks/>
              <a:stCxn id="10" idx="1"/>
              <a:endCxn id="9" idx="2"/>
            </p:cNvCxnSpPr>
            <p:nvPr/>
          </p:nvCxnSpPr>
          <p:spPr>
            <a:xfrm flipH="1" flipV="1">
              <a:off x="3503870" y="868610"/>
              <a:ext cx="1496834" cy="1922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382C561-0712-DB30-3FCC-30FEC9C87E40}"/>
                </a:ext>
              </a:extLst>
            </p:cNvPr>
            <p:cNvSpPr/>
            <p:nvPr/>
          </p:nvSpPr>
          <p:spPr>
            <a:xfrm>
              <a:off x="6289480" y="2163090"/>
              <a:ext cx="2543935" cy="275345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56DEABC-EC5C-E34C-8776-BB5DF453B269}"/>
                </a:ext>
              </a:extLst>
            </p:cNvPr>
            <p:cNvSpPr/>
            <p:nvPr/>
          </p:nvSpPr>
          <p:spPr>
            <a:xfrm>
              <a:off x="4905755" y="1853611"/>
              <a:ext cx="370515" cy="8812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  <a:endParaRPr lang="en-PH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9DACEBA-542B-3235-5FEF-38E665F83F21}"/>
                </a:ext>
              </a:extLst>
            </p:cNvPr>
            <p:cNvSpPr/>
            <p:nvPr/>
          </p:nvSpPr>
          <p:spPr>
            <a:xfrm>
              <a:off x="5997723" y="1848498"/>
              <a:ext cx="370515" cy="881269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  <a:endParaRPr lang="en-PH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1A7A22-5C78-77B4-85FC-1D73DBF1EEB0}"/>
                </a:ext>
              </a:extLst>
            </p:cNvPr>
            <p:cNvSpPr/>
            <p:nvPr/>
          </p:nvSpPr>
          <p:spPr>
            <a:xfrm>
              <a:off x="5000704" y="689182"/>
              <a:ext cx="1331800" cy="39731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/>
                <a:t>laser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71F1184-B2F3-7CDF-E3E7-4EAA9E4D945B}"/>
                </a:ext>
              </a:extLst>
            </p:cNvPr>
            <p:cNvSpPr/>
            <p:nvPr/>
          </p:nvSpPr>
          <p:spPr>
            <a:xfrm rot="3025603">
              <a:off x="8458307" y="1911297"/>
              <a:ext cx="924876" cy="50358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dirty="0"/>
                <a:t>SLM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71975C2-E710-7EBC-D18D-F26D104FC240}"/>
                </a:ext>
              </a:extLst>
            </p:cNvPr>
            <p:cNvCxnSpPr>
              <a:cxnSpLocks/>
            </p:cNvCxnSpPr>
            <p:nvPr/>
          </p:nvCxnSpPr>
          <p:spPr>
            <a:xfrm>
              <a:off x="8244405" y="3233842"/>
              <a:ext cx="315357" cy="193058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734ABC8-7EDD-6793-7120-D678824DB3F8}"/>
                </a:ext>
              </a:extLst>
            </p:cNvPr>
            <p:cNvCxnSpPr>
              <a:cxnSpLocks/>
            </p:cNvCxnSpPr>
            <p:nvPr/>
          </p:nvCxnSpPr>
          <p:spPr>
            <a:xfrm>
              <a:off x="7837787" y="2993288"/>
              <a:ext cx="315357" cy="193058"/>
            </a:xfrm>
            <a:prstGeom prst="line">
              <a:avLst/>
            </a:prstGeom>
            <a:ln w="7620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8" name="TextBox 217">
              <a:extLst>
                <a:ext uri="{FF2B5EF4-FFF2-40B4-BE49-F238E27FC236}">
                  <a16:creationId xmlns:a16="http://schemas.microsoft.com/office/drawing/2014/main" id="{D563B631-64B1-9CFE-71FB-FEC578F491B2}"/>
                </a:ext>
              </a:extLst>
            </p:cNvPr>
            <p:cNvSpPr txBox="1"/>
            <p:nvPr/>
          </p:nvSpPr>
          <p:spPr>
            <a:xfrm>
              <a:off x="4827489" y="388330"/>
              <a:ext cx="17374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(He-Ne, </a:t>
              </a:r>
              <a:r>
                <a:rPr lang="el-GR" sz="1400" dirty="0"/>
                <a:t>λ</a:t>
              </a:r>
              <a:r>
                <a:rPr lang="en-US" sz="1400" dirty="0"/>
                <a:t>=633 nm)</a:t>
              </a:r>
              <a:endParaRPr lang="en-PH" sz="1400" dirty="0"/>
            </a:p>
          </p:txBody>
        </p:sp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51F32A7F-CED9-4766-F51D-E7B8FC3AD834}"/>
                </a:ext>
              </a:extLst>
            </p:cNvPr>
            <p:cNvSpPr txBox="1"/>
            <p:nvPr/>
          </p:nvSpPr>
          <p:spPr>
            <a:xfrm>
              <a:off x="7745842" y="2748424"/>
              <a:ext cx="48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PH</a:t>
              </a:r>
              <a:endParaRPr lang="en-PH" sz="1400" dirty="0"/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A2543F1C-BD83-C676-2702-8E40F37FB6DD}"/>
                </a:ext>
              </a:extLst>
            </p:cNvPr>
            <p:cNvSpPr txBox="1"/>
            <p:nvPr/>
          </p:nvSpPr>
          <p:spPr>
            <a:xfrm>
              <a:off x="4860504" y="1342881"/>
              <a:ext cx="15687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Beam expander</a:t>
              </a:r>
              <a:endParaRPr lang="en-PH" sz="1400" dirty="0"/>
            </a:p>
          </p:txBody>
        </p: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B43CCE2E-24FF-F900-CCE9-AE07C9328280}"/>
                </a:ext>
              </a:extLst>
            </p:cNvPr>
            <p:cNvSpPr/>
            <p:nvPr/>
          </p:nvSpPr>
          <p:spPr>
            <a:xfrm rot="5400000">
              <a:off x="5553958" y="1193255"/>
              <a:ext cx="126970" cy="1108938"/>
            </a:xfrm>
            <a:prstGeom prst="leftBrace">
              <a:avLst>
                <a:gd name="adj1" fmla="val 8333"/>
                <a:gd name="adj2" fmla="val 50916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7E532B5-C561-1ECF-E3BE-97ACEFC9541B}"/>
                </a:ext>
              </a:extLst>
            </p:cNvPr>
            <p:cNvSpPr/>
            <p:nvPr/>
          </p:nvSpPr>
          <p:spPr>
            <a:xfrm rot="19515393">
              <a:off x="3158101" y="692762"/>
              <a:ext cx="581513" cy="19305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endParaRPr lang="en-PH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0E1DA9-9084-D47D-96CB-C5B33E09ED3F}"/>
                </a:ext>
              </a:extLst>
            </p:cNvPr>
            <p:cNvCxnSpPr>
              <a:cxnSpLocks/>
              <a:stCxn id="6" idx="2"/>
              <a:endCxn id="8" idx="0"/>
            </p:cNvCxnSpPr>
            <p:nvPr/>
          </p:nvCxnSpPr>
          <p:spPr>
            <a:xfrm flipH="1">
              <a:off x="3488006" y="2294246"/>
              <a:ext cx="1417749" cy="130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B264088-ACA5-7BB5-34BA-8694BA59106B}"/>
                </a:ext>
              </a:extLst>
            </p:cNvPr>
            <p:cNvSpPr txBox="1"/>
            <p:nvPr/>
          </p:nvSpPr>
          <p:spPr>
            <a:xfrm>
              <a:off x="6701263" y="4381903"/>
              <a:ext cx="4813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BS</a:t>
              </a:r>
              <a:endParaRPr lang="en-PH" sz="14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0FE1409-7865-8710-384F-5B9D104D10C7}"/>
                </a:ext>
              </a:extLst>
            </p:cNvPr>
            <p:cNvSpPr/>
            <p:nvPr/>
          </p:nvSpPr>
          <p:spPr>
            <a:xfrm>
              <a:off x="4502108" y="4083740"/>
              <a:ext cx="64233" cy="15785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pic>
          <p:nvPicPr>
            <p:cNvPr id="211" name="Picture 210" descr="A screen with a graph on it&#10;&#10;Description automatically generated">
              <a:extLst>
                <a:ext uri="{FF2B5EF4-FFF2-40B4-BE49-F238E27FC236}">
                  <a16:creationId xmlns:a16="http://schemas.microsoft.com/office/drawing/2014/main" id="{D56096F2-7DBC-CFA4-F5E1-1DC73879E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1519295" y="3810295"/>
              <a:ext cx="1033491" cy="546889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C2C8DCC9-B7A5-B94A-920F-73C08EAF620F}"/>
                </a:ext>
              </a:extLst>
            </p:cNvPr>
            <p:cNvSpPr txBox="1"/>
            <p:nvPr/>
          </p:nvSpPr>
          <p:spPr>
            <a:xfrm>
              <a:off x="3665768" y="4240586"/>
              <a:ext cx="748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400" dirty="0"/>
                <a:t>SMF</a:t>
              </a:r>
            </a:p>
          </p:txBody>
        </p:sp>
        <p:sp>
          <p:nvSpPr>
            <p:cNvPr id="128" name="Isosceles Triangle 127">
              <a:extLst>
                <a:ext uri="{FF2B5EF4-FFF2-40B4-BE49-F238E27FC236}">
                  <a16:creationId xmlns:a16="http://schemas.microsoft.com/office/drawing/2014/main" id="{05059425-EC43-595A-30A8-587D70B04E91}"/>
                </a:ext>
              </a:extLst>
            </p:cNvPr>
            <p:cNvSpPr/>
            <p:nvPr/>
          </p:nvSpPr>
          <p:spPr>
            <a:xfrm rot="15907941">
              <a:off x="5519446" y="4084925"/>
              <a:ext cx="89810" cy="161689"/>
            </a:xfrm>
            <a:prstGeom prst="triangle">
              <a:avLst>
                <a:gd name="adj" fmla="val 512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624AD67-72E5-4CF3-C3D3-C0C3530DCE36}"/>
                </a:ext>
              </a:extLst>
            </p:cNvPr>
            <p:cNvSpPr/>
            <p:nvPr/>
          </p:nvSpPr>
          <p:spPr>
            <a:xfrm>
              <a:off x="5650165" y="3763108"/>
              <a:ext cx="346671" cy="80872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  <a:endParaRPr lang="en-PH" dirty="0"/>
            </a:p>
          </p:txBody>
        </p:sp>
        <p:sp>
          <p:nvSpPr>
            <p:cNvPr id="187" name="Isosceles Triangle 186">
              <a:extLst>
                <a:ext uri="{FF2B5EF4-FFF2-40B4-BE49-F238E27FC236}">
                  <a16:creationId xmlns:a16="http://schemas.microsoft.com/office/drawing/2014/main" id="{F37BE952-7016-E701-0E42-19E76E9EA606}"/>
                </a:ext>
              </a:extLst>
            </p:cNvPr>
            <p:cNvSpPr/>
            <p:nvPr/>
          </p:nvSpPr>
          <p:spPr>
            <a:xfrm rot="5400000">
              <a:off x="5308450" y="4088489"/>
              <a:ext cx="89810" cy="161689"/>
            </a:xfrm>
            <a:prstGeom prst="triangle">
              <a:avLst>
                <a:gd name="adj" fmla="val 512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117B0FD-E6F8-1E84-7374-3F1D5BB3E736}"/>
                </a:ext>
              </a:extLst>
            </p:cNvPr>
            <p:cNvSpPr/>
            <p:nvPr/>
          </p:nvSpPr>
          <p:spPr>
            <a:xfrm>
              <a:off x="4935072" y="3756262"/>
              <a:ext cx="346671" cy="80872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L</a:t>
              </a:r>
              <a:endParaRPr lang="en-PH" dirty="0"/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A6075877-9FC9-D398-681B-B97D1CFA1CA1}"/>
                </a:ext>
              </a:extLst>
            </p:cNvPr>
            <p:cNvSpPr txBox="1"/>
            <p:nvPr/>
          </p:nvSpPr>
          <p:spPr>
            <a:xfrm>
              <a:off x="1257051" y="4391543"/>
              <a:ext cx="15579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oscilloscope</a:t>
              </a:r>
              <a:endParaRPr lang="en-PH" sz="1400" dirty="0"/>
            </a:p>
          </p:txBody>
        </p:sp>
        <p:sp>
          <p:nvSpPr>
            <p:cNvPr id="224" name="TextBox 223">
              <a:extLst>
                <a:ext uri="{FF2B5EF4-FFF2-40B4-BE49-F238E27FC236}">
                  <a16:creationId xmlns:a16="http://schemas.microsoft.com/office/drawing/2014/main" id="{D7F18F9D-FB1E-0A7E-7FA6-00627644CC42}"/>
                </a:ext>
              </a:extLst>
            </p:cNvPr>
            <p:cNvSpPr txBox="1"/>
            <p:nvPr/>
          </p:nvSpPr>
          <p:spPr>
            <a:xfrm>
              <a:off x="3054133" y="3509596"/>
              <a:ext cx="4917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PD</a:t>
              </a:r>
              <a:endParaRPr lang="en-PH" sz="1400" dirty="0"/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370709A8-750C-2DEE-6E08-826B0F69B55C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>
              <a:off x="6926381" y="3188846"/>
              <a:ext cx="1" cy="97177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9399AB8-DA13-C8E2-0FCB-FFECBE3205DE}"/>
                </a:ext>
              </a:extLst>
            </p:cNvPr>
            <p:cNvCxnSpPr>
              <a:cxnSpLocks/>
              <a:stCxn id="18" idx="3"/>
              <a:endCxn id="17" idx="2"/>
            </p:cNvCxnSpPr>
            <p:nvPr/>
          </p:nvCxnSpPr>
          <p:spPr>
            <a:xfrm rot="3415600" flipV="1">
              <a:off x="6032910" y="2704471"/>
              <a:ext cx="632412" cy="96592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CA4F535-723E-3F60-D099-1EC9ABC1507F}"/>
                </a:ext>
              </a:extLst>
            </p:cNvPr>
            <p:cNvSpPr/>
            <p:nvPr/>
          </p:nvSpPr>
          <p:spPr>
            <a:xfrm rot="2705307">
              <a:off x="6703986" y="3024166"/>
              <a:ext cx="581513" cy="19305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endParaRPr lang="en-PH" dirty="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AB2580D-041C-D57C-5782-FAC6E17C28C9}"/>
                </a:ext>
              </a:extLst>
            </p:cNvPr>
            <p:cNvSpPr/>
            <p:nvPr/>
          </p:nvSpPr>
          <p:spPr>
            <a:xfrm rot="43105">
              <a:off x="4910281" y="2936718"/>
              <a:ext cx="861603" cy="487796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camera</a:t>
              </a:r>
              <a:endParaRPr lang="en-PH" sz="1400" dirty="0"/>
            </a:p>
          </p:txBody>
        </p:sp>
        <p:pic>
          <p:nvPicPr>
            <p:cNvPr id="21" name="Picture 20" descr="A black and white gradient&#10;&#10;Description automatically generated">
              <a:extLst>
                <a:ext uri="{FF2B5EF4-FFF2-40B4-BE49-F238E27FC236}">
                  <a16:creationId xmlns:a16="http://schemas.microsoft.com/office/drawing/2014/main" id="{06856B3E-55B6-7EB6-40B0-291420BE1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7700" y="1655088"/>
              <a:ext cx="483832" cy="483832"/>
            </a:xfrm>
            <a:prstGeom prst="rect">
              <a:avLst/>
            </a:prstGeom>
          </p:spPr>
        </p:pic>
        <p:sp>
          <p:nvSpPr>
            <p:cNvPr id="22" name="Arrow: U-Turn 21">
              <a:extLst>
                <a:ext uri="{FF2B5EF4-FFF2-40B4-BE49-F238E27FC236}">
                  <a16:creationId xmlns:a16="http://schemas.microsoft.com/office/drawing/2014/main" id="{F4F7494F-AF7D-BE0B-0595-E26D7CE73C81}"/>
                </a:ext>
              </a:extLst>
            </p:cNvPr>
            <p:cNvSpPr/>
            <p:nvPr/>
          </p:nvSpPr>
          <p:spPr>
            <a:xfrm flipH="1">
              <a:off x="8716490" y="1219818"/>
              <a:ext cx="844160" cy="369795"/>
            </a:xfrm>
            <a:prstGeom prst="uturnArrow">
              <a:avLst>
                <a:gd name="adj1" fmla="val 10544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377FE5C-6FC0-DF33-313D-E33B9A3C205E}"/>
                </a:ext>
              </a:extLst>
            </p:cNvPr>
            <p:cNvCxnSpPr>
              <a:cxnSpLocks/>
            </p:cNvCxnSpPr>
            <p:nvPr/>
          </p:nvCxnSpPr>
          <p:spPr>
            <a:xfrm>
              <a:off x="5991577" y="4150429"/>
              <a:ext cx="171475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EC40115-50D6-B8FE-6245-040DE37A019E}"/>
                </a:ext>
              </a:extLst>
            </p:cNvPr>
            <p:cNvSpPr/>
            <p:nvPr/>
          </p:nvSpPr>
          <p:spPr>
            <a:xfrm rot="1359346">
              <a:off x="3160067" y="2288101"/>
              <a:ext cx="581513" cy="19305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endParaRPr lang="en-PH" dirty="0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D297636-3D94-043A-DC40-2B939D48DB07}"/>
                </a:ext>
              </a:extLst>
            </p:cNvPr>
            <p:cNvGrpSpPr/>
            <p:nvPr/>
          </p:nvGrpSpPr>
          <p:grpSpPr>
            <a:xfrm rot="16200000">
              <a:off x="6743075" y="3933728"/>
              <a:ext cx="402385" cy="390824"/>
              <a:chOff x="3065276" y="2694209"/>
              <a:chExt cx="491789" cy="390824"/>
            </a:xfrm>
            <a:noFill/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D06A900-9E89-373E-BDD8-5CA8EA63287A}"/>
                  </a:ext>
                </a:extLst>
              </p:cNvPr>
              <p:cNvSpPr/>
              <p:nvPr/>
            </p:nvSpPr>
            <p:spPr>
              <a:xfrm>
                <a:off x="3065276" y="2694209"/>
                <a:ext cx="491789" cy="390824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9EF3F72-A43A-4250-C470-037A394E62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5276" y="2694209"/>
                <a:ext cx="491788" cy="386168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9F3CDEB-A3D9-9845-C5A8-E9EBDD2475B8}"/>
                </a:ext>
              </a:extLst>
            </p:cNvPr>
            <p:cNvSpPr/>
            <p:nvPr/>
          </p:nvSpPr>
          <p:spPr>
            <a:xfrm rot="20163581">
              <a:off x="7415573" y="4146597"/>
              <a:ext cx="581513" cy="193058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</a:t>
              </a:r>
              <a:endParaRPr lang="en-PH" dirty="0"/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33089F0-D744-9445-BB68-DC3E38B4D2F5}"/>
                </a:ext>
              </a:extLst>
            </p:cNvPr>
            <p:cNvCxnSpPr>
              <a:cxnSpLocks/>
              <a:stCxn id="57" idx="6"/>
              <a:endCxn id="51" idx="2"/>
            </p:cNvCxnSpPr>
            <p:nvPr/>
          </p:nvCxnSpPr>
          <p:spPr>
            <a:xfrm flipV="1">
              <a:off x="4566341" y="4160624"/>
              <a:ext cx="368731" cy="204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C7F5F78-42E2-913F-76A3-23865FDB2F53}"/>
                    </a:ext>
                  </a:extLst>
                </p14:cNvPr>
                <p14:cNvContentPartPr/>
                <p14:nvPr/>
              </p14:nvContentPartPr>
              <p14:xfrm>
                <a:off x="2409586" y="4152431"/>
                <a:ext cx="753120" cy="109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C7F5F78-42E2-913F-76A3-23865FDB2F5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91946" y="4134791"/>
                  <a:ext cx="788760" cy="1454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11847AB-5069-2B81-856A-BCF7BFBB1814}"/>
                </a:ext>
              </a:extLst>
            </p:cNvPr>
            <p:cNvSpPr/>
            <p:nvPr/>
          </p:nvSpPr>
          <p:spPr>
            <a:xfrm>
              <a:off x="3172084" y="3903460"/>
              <a:ext cx="257902" cy="5035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</p:grpSp>
    </p:spTree>
    <p:extLst>
      <p:ext uri="{BB962C8B-B14F-4D97-AF65-F5344CB8AC3E}">
        <p14:creationId xmlns:p14="http://schemas.microsoft.com/office/powerpoint/2010/main" val="3411874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889C212-F035-2469-53C2-D921BB318C19}"/>
              </a:ext>
            </a:extLst>
          </p:cNvPr>
          <p:cNvGrpSpPr/>
          <p:nvPr/>
        </p:nvGrpSpPr>
        <p:grpSpPr>
          <a:xfrm>
            <a:off x="3962275" y="1349929"/>
            <a:ext cx="4267449" cy="4158142"/>
            <a:chOff x="3917154" y="797682"/>
            <a:chExt cx="4267449" cy="4158142"/>
          </a:xfrm>
        </p:grpSpPr>
        <p:pic>
          <p:nvPicPr>
            <p:cNvPr id="3" name="Picture 2" descr="A red circle on a black background&#10;&#10;Description automatically generated">
              <a:extLst>
                <a:ext uri="{FF2B5EF4-FFF2-40B4-BE49-F238E27FC236}">
                  <a16:creationId xmlns:a16="http://schemas.microsoft.com/office/drawing/2014/main" id="{11D0B247-16F4-F568-7A94-388DB95C2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154" y="797682"/>
              <a:ext cx="798986" cy="798986"/>
            </a:xfrm>
            <a:prstGeom prst="rect">
              <a:avLst/>
            </a:prstGeom>
          </p:spPr>
        </p:pic>
        <p:pic>
          <p:nvPicPr>
            <p:cNvPr id="5" name="Picture 4" descr="A red circle in the dark&#10;&#10;Description automatically generated">
              <a:extLst>
                <a:ext uri="{FF2B5EF4-FFF2-40B4-BE49-F238E27FC236}">
                  <a16:creationId xmlns:a16="http://schemas.microsoft.com/office/drawing/2014/main" id="{F4824FEA-5396-198A-643F-938340718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7701" y="800097"/>
              <a:ext cx="798985" cy="798985"/>
            </a:xfrm>
            <a:prstGeom prst="rect">
              <a:avLst/>
            </a:prstGeom>
          </p:spPr>
        </p:pic>
        <p:pic>
          <p:nvPicPr>
            <p:cNvPr id="7" name="Picture 6" descr="A red circle with black background&#10;&#10;Description automatically generated">
              <a:extLst>
                <a:ext uri="{FF2B5EF4-FFF2-40B4-BE49-F238E27FC236}">
                  <a16:creationId xmlns:a16="http://schemas.microsoft.com/office/drawing/2014/main" id="{F5FB764E-18B5-12C3-627E-49B8F4EC0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896" y="800094"/>
              <a:ext cx="798986" cy="798986"/>
            </a:xfrm>
            <a:prstGeom prst="rect">
              <a:avLst/>
            </a:prstGeom>
          </p:spPr>
        </p:pic>
        <p:pic>
          <p:nvPicPr>
            <p:cNvPr id="9" name="Picture 8" descr="A red circle with black background&#10;&#10;Description automatically generated">
              <a:extLst>
                <a:ext uri="{FF2B5EF4-FFF2-40B4-BE49-F238E27FC236}">
                  <a16:creationId xmlns:a16="http://schemas.microsoft.com/office/drawing/2014/main" id="{044C01C1-6DE9-0619-0987-5828E1661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5485" y="800095"/>
              <a:ext cx="798985" cy="79898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1377729-6E2E-F68B-7352-598DADA7E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4243" y="800094"/>
              <a:ext cx="798985" cy="798985"/>
            </a:xfrm>
            <a:prstGeom prst="rect">
              <a:avLst/>
            </a:prstGeom>
          </p:spPr>
        </p:pic>
        <p:pic>
          <p:nvPicPr>
            <p:cNvPr id="15" name="Picture 14" descr="A red circle on a black background&#10;&#10;Description automatically generated">
              <a:extLst>
                <a:ext uri="{FF2B5EF4-FFF2-40B4-BE49-F238E27FC236}">
                  <a16:creationId xmlns:a16="http://schemas.microsoft.com/office/drawing/2014/main" id="{85CCFC69-3C45-9F43-7845-082E8D23B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5896" y="1621308"/>
              <a:ext cx="798985" cy="798985"/>
            </a:xfrm>
            <a:prstGeom prst="rect">
              <a:avLst/>
            </a:prstGeom>
          </p:spPr>
        </p:pic>
        <p:pic>
          <p:nvPicPr>
            <p:cNvPr id="17" name="Picture 16" descr="A red circle in a black background&#10;&#10;Description automatically generated">
              <a:extLst>
                <a:ext uri="{FF2B5EF4-FFF2-40B4-BE49-F238E27FC236}">
                  <a16:creationId xmlns:a16="http://schemas.microsoft.com/office/drawing/2014/main" id="{04BC0AA5-AEF8-7948-B48F-FF228543D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1091" y="1621308"/>
              <a:ext cx="798987" cy="798987"/>
            </a:xfrm>
            <a:prstGeom prst="rect">
              <a:avLst/>
            </a:prstGeom>
          </p:spPr>
        </p:pic>
        <p:pic>
          <p:nvPicPr>
            <p:cNvPr id="19" name="Picture 18" descr="A red circle in the dark&#10;&#10;Description automatically generated">
              <a:extLst>
                <a:ext uri="{FF2B5EF4-FFF2-40B4-BE49-F238E27FC236}">
                  <a16:creationId xmlns:a16="http://schemas.microsoft.com/office/drawing/2014/main" id="{69BE619A-1D08-85EF-C780-062B282C3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3678" y="1621308"/>
              <a:ext cx="798987" cy="798987"/>
            </a:xfrm>
            <a:prstGeom prst="rect">
              <a:avLst/>
            </a:prstGeom>
          </p:spPr>
        </p:pic>
        <p:pic>
          <p:nvPicPr>
            <p:cNvPr id="21" name="Picture 20" descr="A red circle in the dark&#10;&#10;Description automatically generated">
              <a:extLst>
                <a:ext uri="{FF2B5EF4-FFF2-40B4-BE49-F238E27FC236}">
                  <a16:creationId xmlns:a16="http://schemas.microsoft.com/office/drawing/2014/main" id="{8ECC6013-4743-3551-6863-E2119253C7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2436" y="1621307"/>
              <a:ext cx="798987" cy="798987"/>
            </a:xfrm>
            <a:prstGeom prst="rect">
              <a:avLst/>
            </a:prstGeom>
          </p:spPr>
        </p:pic>
        <p:pic>
          <p:nvPicPr>
            <p:cNvPr id="25" name="Picture 24" descr="A red circle with black center&#10;&#10;Description automatically generated">
              <a:extLst>
                <a:ext uri="{FF2B5EF4-FFF2-40B4-BE49-F238E27FC236}">
                  <a16:creationId xmlns:a16="http://schemas.microsoft.com/office/drawing/2014/main" id="{C88FF554-C985-88F2-6F3A-645C2D98B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5896" y="2454938"/>
              <a:ext cx="798985" cy="798985"/>
            </a:xfrm>
            <a:prstGeom prst="rect">
              <a:avLst/>
            </a:prstGeom>
          </p:spPr>
        </p:pic>
        <p:pic>
          <p:nvPicPr>
            <p:cNvPr id="27" name="Picture 26" descr="A red circle with black background&#10;&#10;Description automatically generated">
              <a:extLst>
                <a:ext uri="{FF2B5EF4-FFF2-40B4-BE49-F238E27FC236}">
                  <a16:creationId xmlns:a16="http://schemas.microsoft.com/office/drawing/2014/main" id="{93D1C76A-6839-FE3A-1CD9-E644900D8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1091" y="2454938"/>
              <a:ext cx="798985" cy="798985"/>
            </a:xfrm>
            <a:prstGeom prst="rect">
              <a:avLst/>
            </a:prstGeom>
          </p:spPr>
        </p:pic>
        <p:pic>
          <p:nvPicPr>
            <p:cNvPr id="29" name="Picture 28" descr="A red circle with black background&#10;&#10;Description automatically generated">
              <a:extLst>
                <a:ext uri="{FF2B5EF4-FFF2-40B4-BE49-F238E27FC236}">
                  <a16:creationId xmlns:a16="http://schemas.microsoft.com/office/drawing/2014/main" id="{D1657539-60FE-1FF9-C7B8-A1BCE0937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286" y="2454938"/>
              <a:ext cx="806379" cy="806379"/>
            </a:xfrm>
            <a:prstGeom prst="rect">
              <a:avLst/>
            </a:prstGeom>
          </p:spPr>
        </p:pic>
        <p:pic>
          <p:nvPicPr>
            <p:cNvPr id="31" name="Picture 30" descr="A red circle with black background&#10;&#10;Description automatically generated">
              <a:extLst>
                <a:ext uri="{FF2B5EF4-FFF2-40B4-BE49-F238E27FC236}">
                  <a16:creationId xmlns:a16="http://schemas.microsoft.com/office/drawing/2014/main" id="{6106C209-5EEF-4AE8-30B7-C588CA8D2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481" y="2454938"/>
              <a:ext cx="798985" cy="798985"/>
            </a:xfrm>
            <a:prstGeom prst="rect">
              <a:avLst/>
            </a:prstGeom>
          </p:spPr>
        </p:pic>
        <p:pic>
          <p:nvPicPr>
            <p:cNvPr id="35" name="Picture 34" descr="A red circle in the dark&#10;&#10;Description automatically generated">
              <a:extLst>
                <a:ext uri="{FF2B5EF4-FFF2-40B4-BE49-F238E27FC236}">
                  <a16:creationId xmlns:a16="http://schemas.microsoft.com/office/drawing/2014/main" id="{26E732BA-E3FE-6757-7B9B-9781B4F14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5896" y="3290979"/>
              <a:ext cx="798985" cy="798985"/>
            </a:xfrm>
            <a:prstGeom prst="rect">
              <a:avLst/>
            </a:prstGeom>
          </p:spPr>
        </p:pic>
        <p:pic>
          <p:nvPicPr>
            <p:cNvPr id="37" name="Picture 36" descr="A red circle in the dark&#10;&#10;Description automatically generated">
              <a:extLst>
                <a:ext uri="{FF2B5EF4-FFF2-40B4-BE49-F238E27FC236}">
                  <a16:creationId xmlns:a16="http://schemas.microsoft.com/office/drawing/2014/main" id="{FD938253-B892-D85D-C40E-6E7FF0C44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1091" y="3290979"/>
              <a:ext cx="798985" cy="798985"/>
            </a:xfrm>
            <a:prstGeom prst="rect">
              <a:avLst/>
            </a:prstGeom>
          </p:spPr>
        </p:pic>
        <p:pic>
          <p:nvPicPr>
            <p:cNvPr id="39" name="Picture 38" descr="A red circle in a black background&#10;&#10;Description automatically generated">
              <a:extLst>
                <a:ext uri="{FF2B5EF4-FFF2-40B4-BE49-F238E27FC236}">
                  <a16:creationId xmlns:a16="http://schemas.microsoft.com/office/drawing/2014/main" id="{ED8FB285-CC6E-987A-CBDF-1C59680F2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286" y="3290979"/>
              <a:ext cx="806379" cy="806379"/>
            </a:xfrm>
            <a:prstGeom prst="rect">
              <a:avLst/>
            </a:prstGeom>
          </p:spPr>
        </p:pic>
        <p:pic>
          <p:nvPicPr>
            <p:cNvPr id="41" name="Picture 40" descr="A red circle in the dark&#10;&#10;Description automatically generated">
              <a:extLst>
                <a:ext uri="{FF2B5EF4-FFF2-40B4-BE49-F238E27FC236}">
                  <a16:creationId xmlns:a16="http://schemas.microsoft.com/office/drawing/2014/main" id="{04097F80-F5EB-0452-8ADB-35FA43787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482" y="3290980"/>
              <a:ext cx="798984" cy="798984"/>
            </a:xfrm>
            <a:prstGeom prst="rect">
              <a:avLst/>
            </a:prstGeom>
          </p:spPr>
        </p:pic>
        <p:pic>
          <p:nvPicPr>
            <p:cNvPr id="45" name="Picture 44" descr="A red circle in the dark&#10;&#10;Description automatically generated">
              <a:extLst>
                <a:ext uri="{FF2B5EF4-FFF2-40B4-BE49-F238E27FC236}">
                  <a16:creationId xmlns:a16="http://schemas.microsoft.com/office/drawing/2014/main" id="{EAC4A0B3-0234-D437-DED2-0EEFEA8B7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7041" y="4128708"/>
              <a:ext cx="798985" cy="798985"/>
            </a:xfrm>
            <a:prstGeom prst="rect">
              <a:avLst/>
            </a:prstGeom>
          </p:spPr>
        </p:pic>
        <p:pic>
          <p:nvPicPr>
            <p:cNvPr id="47" name="Picture 46" descr="A red circle with black center&#10;&#10;Description automatically generated">
              <a:extLst>
                <a:ext uri="{FF2B5EF4-FFF2-40B4-BE49-F238E27FC236}">
                  <a16:creationId xmlns:a16="http://schemas.microsoft.com/office/drawing/2014/main" id="{E6321924-BE66-6DCE-E073-375AEDDA3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694" y="4128708"/>
              <a:ext cx="815776" cy="815776"/>
            </a:xfrm>
            <a:prstGeom prst="rect">
              <a:avLst/>
            </a:prstGeom>
          </p:spPr>
        </p:pic>
        <p:pic>
          <p:nvPicPr>
            <p:cNvPr id="49" name="Picture 48" descr="A red circle in the dark&#10;&#10;Description automatically generated">
              <a:extLst>
                <a:ext uri="{FF2B5EF4-FFF2-40B4-BE49-F238E27FC236}">
                  <a16:creationId xmlns:a16="http://schemas.microsoft.com/office/drawing/2014/main" id="{E78ED119-B422-6F05-D695-50CD41E0D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6286" y="4122195"/>
              <a:ext cx="806379" cy="806379"/>
            </a:xfrm>
            <a:prstGeom prst="rect">
              <a:avLst/>
            </a:prstGeom>
          </p:spPr>
        </p:pic>
        <p:pic>
          <p:nvPicPr>
            <p:cNvPr id="51" name="Picture 50" descr="A red circle in the dark&#10;&#10;Description automatically generated">
              <a:extLst>
                <a:ext uri="{FF2B5EF4-FFF2-40B4-BE49-F238E27FC236}">
                  <a16:creationId xmlns:a16="http://schemas.microsoft.com/office/drawing/2014/main" id="{1967A54A-93F8-7D32-33C3-CFBAC3801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1481" y="4122194"/>
              <a:ext cx="798985" cy="79898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6180F9-4BE9-C165-68DC-B699348C1E79}"/>
                </a:ext>
              </a:extLst>
            </p:cNvPr>
            <p:cNvSpPr txBox="1"/>
            <p:nvPr/>
          </p:nvSpPr>
          <p:spPr>
            <a:xfrm>
              <a:off x="5164538" y="1344308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0.2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CBC994-E4F3-9B37-BFDB-7761451A7901}"/>
                </a:ext>
              </a:extLst>
            </p:cNvPr>
            <p:cNvSpPr txBox="1"/>
            <p:nvPr/>
          </p:nvSpPr>
          <p:spPr>
            <a:xfrm>
              <a:off x="7724434" y="1319670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0.8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0C8AAE2-F011-A9A7-01DC-614B295E285B}"/>
                </a:ext>
              </a:extLst>
            </p:cNvPr>
            <p:cNvSpPr txBox="1"/>
            <p:nvPr/>
          </p:nvSpPr>
          <p:spPr>
            <a:xfrm>
              <a:off x="5996587" y="1337934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0.4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35AE652-230E-145F-886B-6CB47F6AFF33}"/>
                </a:ext>
              </a:extLst>
            </p:cNvPr>
            <p:cNvSpPr txBox="1"/>
            <p:nvPr/>
          </p:nvSpPr>
          <p:spPr>
            <a:xfrm>
              <a:off x="6876273" y="1330310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0.6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DEAA2F-6A77-7C89-C090-8C1250743C24}"/>
                </a:ext>
              </a:extLst>
            </p:cNvPr>
            <p:cNvGrpSpPr/>
            <p:nvPr/>
          </p:nvGrpSpPr>
          <p:grpSpPr>
            <a:xfrm>
              <a:off x="3917154" y="1621307"/>
              <a:ext cx="834674" cy="798986"/>
              <a:chOff x="8105270" y="800094"/>
              <a:chExt cx="834674" cy="798986"/>
            </a:xfrm>
          </p:grpSpPr>
          <p:pic>
            <p:nvPicPr>
              <p:cNvPr id="13" name="Picture 12" descr="A red circle with black background&#10;&#10;Description automatically generated">
                <a:extLst>
                  <a:ext uri="{FF2B5EF4-FFF2-40B4-BE49-F238E27FC236}">
                    <a16:creationId xmlns:a16="http://schemas.microsoft.com/office/drawing/2014/main" id="{4EAE0145-F58B-E67D-0F7E-67316660F7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05270" y="800094"/>
                <a:ext cx="798986" cy="798986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469ADF-10F9-1B7D-BAE5-D91CB72FCE0B}"/>
                  </a:ext>
                </a:extLst>
              </p:cNvPr>
              <p:cNvSpPr txBox="1"/>
              <p:nvPr/>
            </p:nvSpPr>
            <p:spPr>
              <a:xfrm>
                <a:off x="8522607" y="1319669"/>
                <a:ext cx="4173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200" dirty="0">
                    <a:solidFill>
                      <a:schemeClr val="bg1"/>
                    </a:solidFill>
                  </a:rPr>
                  <a:t>1.0</a:t>
                </a:r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B3E7B1B-8BAC-871C-5355-9D2AD6D801FE}"/>
                </a:ext>
              </a:extLst>
            </p:cNvPr>
            <p:cNvSpPr txBox="1"/>
            <p:nvPr/>
          </p:nvSpPr>
          <p:spPr>
            <a:xfrm>
              <a:off x="6060273" y="2175093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1.4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25FDB9-9B78-48A8-CB83-54337940B18C}"/>
                </a:ext>
              </a:extLst>
            </p:cNvPr>
            <p:cNvSpPr txBox="1"/>
            <p:nvPr/>
          </p:nvSpPr>
          <p:spPr>
            <a:xfrm>
              <a:off x="5219935" y="2177061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1.2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065B7DA-1E1E-FB92-C4E5-3343EC7D0D74}"/>
                </a:ext>
              </a:extLst>
            </p:cNvPr>
            <p:cNvSpPr txBox="1"/>
            <p:nvPr/>
          </p:nvSpPr>
          <p:spPr>
            <a:xfrm>
              <a:off x="7742629" y="2169712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1.8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41D1F0-5F11-EC5E-E93B-B7C58CCDBEB7}"/>
                </a:ext>
              </a:extLst>
            </p:cNvPr>
            <p:cNvSpPr txBox="1"/>
            <p:nvPr/>
          </p:nvSpPr>
          <p:spPr>
            <a:xfrm>
              <a:off x="6927789" y="2185282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1.6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685026-1CA2-0397-90EB-FBA5892C3D76}"/>
                </a:ext>
              </a:extLst>
            </p:cNvPr>
            <p:cNvSpPr txBox="1"/>
            <p:nvPr/>
          </p:nvSpPr>
          <p:spPr>
            <a:xfrm>
              <a:off x="5223193" y="3022233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2.2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0621162-FE20-A394-4B82-2A84EF01E3CF}"/>
                </a:ext>
              </a:extLst>
            </p:cNvPr>
            <p:cNvGrpSpPr/>
            <p:nvPr/>
          </p:nvGrpSpPr>
          <p:grpSpPr>
            <a:xfrm>
              <a:off x="3923562" y="2463210"/>
              <a:ext cx="868882" cy="818754"/>
              <a:chOff x="9186676" y="2630014"/>
              <a:chExt cx="868882" cy="818754"/>
            </a:xfrm>
          </p:grpSpPr>
          <p:pic>
            <p:nvPicPr>
              <p:cNvPr id="23" name="Picture 22" descr="A red circle with black background&#10;&#10;Description automatically generated">
                <a:extLst>
                  <a:ext uri="{FF2B5EF4-FFF2-40B4-BE49-F238E27FC236}">
                    <a16:creationId xmlns:a16="http://schemas.microsoft.com/office/drawing/2014/main" id="{39C1C926-1CA6-9944-2BC4-7BA1BD0EC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6676" y="2630014"/>
                <a:ext cx="798986" cy="798986"/>
              </a:xfrm>
              <a:prstGeom prst="rect">
                <a:avLst/>
              </a:prstGeom>
            </p:spPr>
          </p:pic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FF1F2D9-5023-3198-C72F-DE736AE350A4}"/>
                  </a:ext>
                </a:extLst>
              </p:cNvPr>
              <p:cNvSpPr txBox="1"/>
              <p:nvPr/>
            </p:nvSpPr>
            <p:spPr>
              <a:xfrm>
                <a:off x="9638221" y="3171769"/>
                <a:ext cx="4173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200" dirty="0">
                    <a:solidFill>
                      <a:schemeClr val="bg1"/>
                    </a:solidFill>
                  </a:rPr>
                  <a:t>2.0</a:t>
                </a:r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E603C0-7A00-8F05-E7CA-FA35714946FE}"/>
                </a:ext>
              </a:extLst>
            </p:cNvPr>
            <p:cNvSpPr txBox="1"/>
            <p:nvPr/>
          </p:nvSpPr>
          <p:spPr>
            <a:xfrm>
              <a:off x="6060273" y="3018961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2.4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D18F15D-9A0E-B365-7C28-E5A682CC28DC}"/>
                </a:ext>
              </a:extLst>
            </p:cNvPr>
            <p:cNvSpPr txBox="1"/>
            <p:nvPr/>
          </p:nvSpPr>
          <p:spPr>
            <a:xfrm>
              <a:off x="6926792" y="3021375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2.6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8E08D1D-5EE4-D6EF-179C-285968D36C5F}"/>
                </a:ext>
              </a:extLst>
            </p:cNvPr>
            <p:cNvGrpSpPr/>
            <p:nvPr/>
          </p:nvGrpSpPr>
          <p:grpSpPr>
            <a:xfrm>
              <a:off x="3919528" y="3295960"/>
              <a:ext cx="868881" cy="856547"/>
              <a:chOff x="9186677" y="3463644"/>
              <a:chExt cx="868881" cy="856547"/>
            </a:xfrm>
          </p:grpSpPr>
          <p:pic>
            <p:nvPicPr>
              <p:cNvPr id="33" name="Picture 32" descr="A red circle with black background&#10;&#10;Description automatically generated">
                <a:extLst>
                  <a:ext uri="{FF2B5EF4-FFF2-40B4-BE49-F238E27FC236}">
                    <a16:creationId xmlns:a16="http://schemas.microsoft.com/office/drawing/2014/main" id="{22F1B8D6-6831-C749-AF00-5D96743D1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6677" y="3463644"/>
                <a:ext cx="798985" cy="798985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AF06D0B0-B13D-6CD0-9DF3-E44F2C4D7D28}"/>
                  </a:ext>
                </a:extLst>
              </p:cNvPr>
              <p:cNvSpPr txBox="1"/>
              <p:nvPr/>
            </p:nvSpPr>
            <p:spPr>
              <a:xfrm>
                <a:off x="9638221" y="4043192"/>
                <a:ext cx="4173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200" dirty="0">
                    <a:solidFill>
                      <a:schemeClr val="bg1"/>
                    </a:solidFill>
                  </a:rPr>
                  <a:t>3.0</a:t>
                </a: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2F1B2BB-F882-81FF-EA65-823769CD9131}"/>
                </a:ext>
              </a:extLst>
            </p:cNvPr>
            <p:cNvSpPr txBox="1"/>
            <p:nvPr/>
          </p:nvSpPr>
          <p:spPr>
            <a:xfrm>
              <a:off x="7749921" y="3024303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2.8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81DCA8F-A932-BBD4-4EBD-4FF6A80F2DD8}"/>
                </a:ext>
              </a:extLst>
            </p:cNvPr>
            <p:cNvGrpSpPr/>
            <p:nvPr/>
          </p:nvGrpSpPr>
          <p:grpSpPr>
            <a:xfrm>
              <a:off x="3928489" y="4128709"/>
              <a:ext cx="868880" cy="798985"/>
              <a:chOff x="9186677" y="4297273"/>
              <a:chExt cx="868880" cy="798985"/>
            </a:xfrm>
          </p:grpSpPr>
          <p:pic>
            <p:nvPicPr>
              <p:cNvPr id="43" name="Picture 42" descr="A red circle in the dark&#10;&#10;Description automatically generated">
                <a:extLst>
                  <a:ext uri="{FF2B5EF4-FFF2-40B4-BE49-F238E27FC236}">
                    <a16:creationId xmlns:a16="http://schemas.microsoft.com/office/drawing/2014/main" id="{07D7EACD-1CB3-4487-E36D-65E1721A13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86677" y="4297273"/>
                <a:ext cx="798985" cy="798985"/>
              </a:xfrm>
              <a:prstGeom prst="rect">
                <a:avLst/>
              </a:prstGeom>
            </p:spPr>
          </p:pic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C9E18AB-6218-B17A-2917-39C404CD2C9F}"/>
                  </a:ext>
                </a:extLst>
              </p:cNvPr>
              <p:cNvSpPr txBox="1"/>
              <p:nvPr/>
            </p:nvSpPr>
            <p:spPr>
              <a:xfrm>
                <a:off x="9638220" y="4816109"/>
                <a:ext cx="4173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200" dirty="0">
                    <a:solidFill>
                      <a:schemeClr val="bg1"/>
                    </a:solidFill>
                  </a:rPr>
                  <a:t>4.0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EBE4D50-D989-855E-86D6-022C0C492F16}"/>
                </a:ext>
              </a:extLst>
            </p:cNvPr>
            <p:cNvSpPr txBox="1"/>
            <p:nvPr/>
          </p:nvSpPr>
          <p:spPr>
            <a:xfrm>
              <a:off x="5216720" y="3833259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3.2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81DA52-F154-7DC1-4B41-60F207706444}"/>
                </a:ext>
              </a:extLst>
            </p:cNvPr>
            <p:cNvSpPr txBox="1"/>
            <p:nvPr/>
          </p:nvSpPr>
          <p:spPr>
            <a:xfrm>
              <a:off x="5211838" y="4678825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4.2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B5A9692-C1B9-80DD-7F28-EE636D950054}"/>
                </a:ext>
              </a:extLst>
            </p:cNvPr>
            <p:cNvSpPr txBox="1"/>
            <p:nvPr/>
          </p:nvSpPr>
          <p:spPr>
            <a:xfrm>
              <a:off x="6076777" y="3833259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3.4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B6AA4AA-678E-0BEB-02C1-E20F3EA651E5}"/>
                </a:ext>
              </a:extLst>
            </p:cNvPr>
            <p:cNvSpPr txBox="1"/>
            <p:nvPr/>
          </p:nvSpPr>
          <p:spPr>
            <a:xfrm>
              <a:off x="6040181" y="4663512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4.4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5A0D20-974B-D838-A04A-F699BEE3B51E}"/>
                </a:ext>
              </a:extLst>
            </p:cNvPr>
            <p:cNvSpPr txBox="1"/>
            <p:nvPr/>
          </p:nvSpPr>
          <p:spPr>
            <a:xfrm>
              <a:off x="6906041" y="3824424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3.6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97E2CD-7FFE-B6B3-A0B3-D9FB03B888B6}"/>
                </a:ext>
              </a:extLst>
            </p:cNvPr>
            <p:cNvSpPr txBox="1"/>
            <p:nvPr/>
          </p:nvSpPr>
          <p:spPr>
            <a:xfrm>
              <a:off x="6892770" y="4678825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4.6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F5A140-77AB-7DFC-1E52-C797C9658C15}"/>
                </a:ext>
              </a:extLst>
            </p:cNvPr>
            <p:cNvSpPr txBox="1"/>
            <p:nvPr/>
          </p:nvSpPr>
          <p:spPr>
            <a:xfrm>
              <a:off x="7742628" y="3821095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3.8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615CB4-6035-BC42-FDD9-34C71219A806}"/>
                </a:ext>
              </a:extLst>
            </p:cNvPr>
            <p:cNvSpPr txBox="1"/>
            <p:nvPr/>
          </p:nvSpPr>
          <p:spPr>
            <a:xfrm>
              <a:off x="7767266" y="4663512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4.8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AC47840-FA9C-1A9D-CC5C-DA73C33F4D2A}"/>
                </a:ext>
              </a:extLst>
            </p:cNvPr>
            <p:cNvSpPr txBox="1"/>
            <p:nvPr/>
          </p:nvSpPr>
          <p:spPr>
            <a:xfrm>
              <a:off x="4351191" y="1319669"/>
              <a:ext cx="4173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</a:rPr>
                <a:t>0.0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7057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DBFD0BC-BD8B-C4C8-6048-23F41B818B96}"/>
              </a:ext>
            </a:extLst>
          </p:cNvPr>
          <p:cNvGrpSpPr/>
          <p:nvPr/>
        </p:nvGrpSpPr>
        <p:grpSpPr>
          <a:xfrm>
            <a:off x="76156" y="1319945"/>
            <a:ext cx="12125320" cy="5389031"/>
            <a:chOff x="76156" y="1319945"/>
            <a:chExt cx="12125320" cy="5389031"/>
          </a:xfrm>
        </p:grpSpPr>
        <p:pic>
          <p:nvPicPr>
            <p:cNvPr id="3" name="Picture 2" descr="A graph of a graph&#10;&#10;Description automatically generated with medium confidence">
              <a:extLst>
                <a:ext uri="{FF2B5EF4-FFF2-40B4-BE49-F238E27FC236}">
                  <a16:creationId xmlns:a16="http://schemas.microsoft.com/office/drawing/2014/main" id="{FC3F696F-B215-EC84-37C5-FEDA52865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56" y="1319945"/>
              <a:ext cx="12125320" cy="5389031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8610682-AB09-ECBC-68C6-86F48A63C72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52081" y="3462634"/>
              <a:ext cx="1440775" cy="1402247"/>
              <a:chOff x="6501407" y="3007185"/>
              <a:chExt cx="828533" cy="806379"/>
            </a:xfrm>
          </p:grpSpPr>
          <p:pic>
            <p:nvPicPr>
              <p:cNvPr id="16" name="Picture 15" descr="A red circle with black background&#10;&#10;Description automatically generated">
                <a:extLst>
                  <a:ext uri="{FF2B5EF4-FFF2-40B4-BE49-F238E27FC236}">
                    <a16:creationId xmlns:a16="http://schemas.microsoft.com/office/drawing/2014/main" id="{319D7F11-03E9-DBDB-4CFE-10A4D15DAA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01407" y="3007185"/>
                <a:ext cx="806379" cy="806379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25561FE-2411-3544-0768-BDE4C4971152}"/>
                  </a:ext>
                </a:extLst>
              </p:cNvPr>
              <p:cNvSpPr txBox="1"/>
              <p:nvPr/>
            </p:nvSpPr>
            <p:spPr>
              <a:xfrm>
                <a:off x="6978603" y="3553932"/>
                <a:ext cx="351337" cy="23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000" dirty="0">
                    <a:solidFill>
                      <a:schemeClr val="bg1"/>
                    </a:solidFill>
                  </a:rPr>
                  <a:t>2.6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A58360D-EB3D-395F-A637-E57EBBD60A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18681" y="1712933"/>
              <a:ext cx="1373323" cy="1373331"/>
              <a:chOff x="3962275" y="2173553"/>
              <a:chExt cx="798986" cy="798987"/>
            </a:xfrm>
          </p:grpSpPr>
          <p:pic>
            <p:nvPicPr>
              <p:cNvPr id="25" name="Picture 24" descr="A red circle with black background&#10;&#10;Description automatically generated">
                <a:extLst>
                  <a:ext uri="{FF2B5EF4-FFF2-40B4-BE49-F238E27FC236}">
                    <a16:creationId xmlns:a16="http://schemas.microsoft.com/office/drawing/2014/main" id="{56EDC58F-140C-9116-546D-6CEDB2C25B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2275" y="2173553"/>
                <a:ext cx="798986" cy="798986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AC95011-B61D-1983-B2F8-8A6B6EC36408}"/>
                  </a:ext>
                </a:extLst>
              </p:cNvPr>
              <p:cNvSpPr txBox="1"/>
              <p:nvPr/>
            </p:nvSpPr>
            <p:spPr>
              <a:xfrm>
                <a:off x="4347221" y="2716395"/>
                <a:ext cx="414040" cy="256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000" dirty="0">
                    <a:solidFill>
                      <a:schemeClr val="bg1"/>
                    </a:solidFill>
                  </a:rPr>
                  <a:t>1.0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5B42F1A-FDE9-2E99-4789-751A2C03682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592549" y="3463590"/>
              <a:ext cx="1402240" cy="1402244"/>
              <a:chOff x="5830344" y="3025724"/>
              <a:chExt cx="798985" cy="798985"/>
            </a:xfrm>
          </p:grpSpPr>
          <p:pic>
            <p:nvPicPr>
              <p:cNvPr id="35" name="Picture 34" descr="A red circle with black background&#10;&#10;Description automatically generated">
                <a:extLst>
                  <a:ext uri="{FF2B5EF4-FFF2-40B4-BE49-F238E27FC236}">
                    <a16:creationId xmlns:a16="http://schemas.microsoft.com/office/drawing/2014/main" id="{970603F2-C134-C69D-8D12-117F58660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30344" y="3025724"/>
                <a:ext cx="798985" cy="798985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F498BD2-DB5C-A13F-A55F-5CA26D7713CC}"/>
                  </a:ext>
                </a:extLst>
              </p:cNvPr>
              <p:cNvSpPr txBox="1"/>
              <p:nvPr/>
            </p:nvSpPr>
            <p:spPr>
              <a:xfrm>
                <a:off x="6218730" y="3543261"/>
                <a:ext cx="386037" cy="2586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000" dirty="0">
                    <a:solidFill>
                      <a:schemeClr val="bg1"/>
                    </a:solidFill>
                  </a:rPr>
                  <a:t>2.4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A49DD39-58FC-AFF6-011F-3927F11C868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65940" y="1698477"/>
              <a:ext cx="1475512" cy="1402240"/>
              <a:chOff x="4811017" y="2173555"/>
              <a:chExt cx="840735" cy="798985"/>
            </a:xfrm>
          </p:grpSpPr>
          <p:pic>
            <p:nvPicPr>
              <p:cNvPr id="47" name="Picture 46" descr="A red circle on a black background&#10;&#10;Description automatically generated">
                <a:extLst>
                  <a:ext uri="{FF2B5EF4-FFF2-40B4-BE49-F238E27FC236}">
                    <a16:creationId xmlns:a16="http://schemas.microsoft.com/office/drawing/2014/main" id="{5D018759-6F24-B29E-7AC6-142B2EB0D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11017" y="2173555"/>
                <a:ext cx="798985" cy="798985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492BC43-01CB-5275-3028-CEA034ACD8F7}"/>
                  </a:ext>
                </a:extLst>
              </p:cNvPr>
              <p:cNvSpPr txBox="1"/>
              <p:nvPr/>
            </p:nvSpPr>
            <p:spPr>
              <a:xfrm>
                <a:off x="5373356" y="2812573"/>
                <a:ext cx="278396" cy="1388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000" dirty="0">
                    <a:solidFill>
                      <a:schemeClr val="bg1"/>
                    </a:solidFill>
                  </a:rPr>
                  <a:t>1.2</a:t>
                </a:r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5AE67E52-6581-61B7-A62E-890EA746A90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54264" y="1701042"/>
              <a:ext cx="1538853" cy="1423708"/>
              <a:chOff x="5638017" y="1352341"/>
              <a:chExt cx="876826" cy="811219"/>
            </a:xfrm>
          </p:grpSpPr>
          <p:pic>
            <p:nvPicPr>
              <p:cNvPr id="125" name="Picture 124" descr="A red circle with black background&#10;&#10;Description automatically generated">
                <a:extLst>
                  <a:ext uri="{FF2B5EF4-FFF2-40B4-BE49-F238E27FC236}">
                    <a16:creationId xmlns:a16="http://schemas.microsoft.com/office/drawing/2014/main" id="{49737F0C-0811-22C5-EE8F-7B0CF3B33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8017" y="1352341"/>
                <a:ext cx="798986" cy="798986"/>
              </a:xfrm>
              <a:prstGeom prst="rect">
                <a:avLst/>
              </a:prstGeom>
            </p:spPr>
          </p:pic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70EAEE14-2172-AFA4-B300-4125A3DEF97D}"/>
                  </a:ext>
                </a:extLst>
              </p:cNvPr>
              <p:cNvSpPr txBox="1"/>
              <p:nvPr/>
            </p:nvSpPr>
            <p:spPr>
              <a:xfrm>
                <a:off x="6116303" y="1918262"/>
                <a:ext cx="398540" cy="245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000" dirty="0">
                    <a:solidFill>
                      <a:schemeClr val="bg1"/>
                    </a:solidFill>
                  </a:rPr>
                  <a:t>0.4</a:t>
                </a:r>
              </a:p>
            </p:txBody>
          </p:sp>
        </p:grp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B8CBA8BB-FD8E-17CB-7507-C033EC358CC2}"/>
                </a:ext>
              </a:extLst>
            </p:cNvPr>
            <p:cNvCxnSpPr>
              <a:cxnSpLocks/>
              <a:stCxn id="125" idx="2"/>
            </p:cNvCxnSpPr>
            <p:nvPr/>
          </p:nvCxnSpPr>
          <p:spPr>
            <a:xfrm rot="5400000">
              <a:off x="3664412" y="1856948"/>
              <a:ext cx="244640" cy="2737306"/>
            </a:xfrm>
            <a:prstGeom prst="bentConnector2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9CDFFC13-D2E1-06BD-3D4C-890963525050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rot="10800000" flipV="1">
              <a:off x="6781501" y="4163757"/>
              <a:ext cx="370580" cy="985457"/>
            </a:xfrm>
            <a:prstGeom prst="bentConnector2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735E4677-9FAE-A2CB-E3A0-64E88981928C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5994789" y="4164712"/>
              <a:ext cx="383151" cy="939025"/>
            </a:xfrm>
            <a:prstGeom prst="bentConnector2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9D11B41-B197-3DD0-FA5C-E8261E8ACE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6739" y="2194560"/>
              <a:ext cx="853161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DDDFF7B-B031-6D49-158D-464DC9E4ECD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854142" y="1701041"/>
              <a:ext cx="1458648" cy="1435979"/>
              <a:chOff x="4792822" y="1352344"/>
              <a:chExt cx="834174" cy="821210"/>
            </a:xfrm>
          </p:grpSpPr>
          <p:pic>
            <p:nvPicPr>
              <p:cNvPr id="6" name="Picture 5" descr="A red circle in the dark&#10;&#10;Description automatically generated">
                <a:extLst>
                  <a:ext uri="{FF2B5EF4-FFF2-40B4-BE49-F238E27FC236}">
                    <a16:creationId xmlns:a16="http://schemas.microsoft.com/office/drawing/2014/main" id="{F37E316E-236D-1E03-51CC-A5A09A29CE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2822" y="1352344"/>
                <a:ext cx="798985" cy="798985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F78DAD-59AB-F096-5ED4-3E01C90D316D}"/>
                  </a:ext>
                </a:extLst>
              </p:cNvPr>
              <p:cNvSpPr txBox="1"/>
              <p:nvPr/>
            </p:nvSpPr>
            <p:spPr>
              <a:xfrm>
                <a:off x="5209659" y="1896555"/>
                <a:ext cx="41733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1200" dirty="0">
                    <a:solidFill>
                      <a:schemeClr val="bg1"/>
                    </a:solidFill>
                  </a:rPr>
                  <a:t>0.2</a:t>
                </a:r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B8417566-D9A6-B47C-617F-C3220BC6BCE4}"/>
                </a:ext>
              </a:extLst>
            </p:cNvPr>
            <p:cNvGrpSpPr/>
            <p:nvPr/>
          </p:nvGrpSpPr>
          <p:grpSpPr>
            <a:xfrm>
              <a:off x="3933827" y="3100716"/>
              <a:ext cx="4840854" cy="1870808"/>
              <a:chOff x="3933827" y="3100716"/>
              <a:chExt cx="4840854" cy="1870808"/>
            </a:xfrm>
          </p:grpSpPr>
          <p:cxnSp>
            <p:nvCxnSpPr>
              <p:cNvPr id="112" name="Connector: Elbow 111">
                <a:extLst>
                  <a:ext uri="{FF2B5EF4-FFF2-40B4-BE49-F238E27FC236}">
                    <a16:creationId xmlns:a16="http://schemas.microsoft.com/office/drawing/2014/main" id="{7A4AC0E3-416F-CF16-9D99-829C9AB40A4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207407" y="827136"/>
                <a:ext cx="293693" cy="4840854"/>
              </a:xfrm>
              <a:prstGeom prst="bentConnector2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265B2D36-ACED-155E-068E-B56277C6B0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1446" y="3394410"/>
                <a:ext cx="0" cy="1577114"/>
              </a:xfrm>
              <a:prstGeom prst="straightConnector1">
                <a:avLst/>
              </a:prstGeom>
              <a:ln w="19050">
                <a:solidFill>
                  <a:schemeClr val="bg2">
                    <a:lumMod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1022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698</TotalTime>
  <Words>71</Words>
  <Application>Microsoft Office PowerPoint</Application>
  <PresentationFormat>Widescreen</PresentationFormat>
  <Paragraphs>51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Isabella Mendoza</dc:creator>
  <cp:lastModifiedBy>Maria Isabella Mendoza</cp:lastModifiedBy>
  <cp:revision>25</cp:revision>
  <cp:lastPrinted>2024-05-06T09:03:59Z</cp:lastPrinted>
  <dcterms:created xsi:type="dcterms:W3CDTF">2024-05-04T06:43:11Z</dcterms:created>
  <dcterms:modified xsi:type="dcterms:W3CDTF">2024-06-25T03:41:43Z</dcterms:modified>
</cp:coreProperties>
</file>